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62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1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王大明"/>
          <p:cNvSpPr txBox="1"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71437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–王大明</a:t>
            </a:r>
          </a:p>
        </p:txBody>
      </p:sp>
      <p:sp>
        <p:nvSpPr>
          <p:cNvPr id="94" name="「在此輸入名言語錄。」"/>
          <p:cNvSpPr txBox="1">
            <a:spLocks noGrp="1"/>
          </p:cNvSpPr>
          <p:nvPr>
            <p:ph type="body" sz="quarter" idx="14"/>
          </p:nvPr>
        </p:nvSpPr>
        <p:spPr>
          <a:xfrm>
            <a:off x="4833937" y="5945187"/>
            <a:ext cx="14716126" cy="9683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「在此輸入名言語錄。」</a:t>
            </a:r>
          </a:p>
        </p:txBody>
      </p:sp>
      <p:sp>
        <p:nvSpPr>
          <p:cNvPr id="9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影像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影像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0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大標題文字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2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大標題文字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影像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大標題文字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大標題文字</a:t>
            </a:r>
          </a:p>
        </p:txBody>
      </p:sp>
      <p:sp>
        <p:nvSpPr>
          <p:cNvPr id="40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9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7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影像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7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內文層級一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影像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影像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影像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大標題文字</a:t>
            </a:r>
          </a:p>
        </p:txBody>
      </p:sp>
      <p:sp>
        <p:nvSpPr>
          <p:cNvPr id="3" name="內文層級一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大標題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內文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21" name="0618web報告.001.jpeg" descr="0618web報告.00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7873" y="-26929"/>
            <a:ext cx="24479746" cy="137698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0618web報告.002.jpeg" descr="0618web報告.002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0"/>
            <a:ext cx="24384004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0618web報告.003.jpeg" descr="0618web報告.00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0"/>
            <a:ext cx="24384004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影片版本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4513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0618web報告.004.jpeg" descr="0618web報告.004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0618web報告.005.jpeg" descr="0618web報告.005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0"/>
            <a:ext cx="24383998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0618web報告.006.jpeg" descr="0618web報告.006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自訂</PresentationFormat>
  <Paragraphs>0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CHITE</cp:lastModifiedBy>
  <cp:revision>1</cp:revision>
  <dcterms:modified xsi:type="dcterms:W3CDTF">2019-06-17T23:56:09Z</dcterms:modified>
</cp:coreProperties>
</file>